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9" r:id="rId7"/>
    <p:sldId id="260" r:id="rId8"/>
  </p:sldIdLst>
  <p:sldSz cx="12192000" cy="6858000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D80EE-E494-484F-993B-5E8FA5EBF654}" v="34" dt="2023-01-05T16:10:19.0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Kabbash" userId="cac21b47-a401-4fff-a1d8-00561ffa7f02" providerId="ADAL" clId="{572083A2-3063-4082-BE0E-8296FA8C6A0E}"/>
    <pc:docChg chg="modSld">
      <pc:chgData name="Gayle Kabbash" userId="cac21b47-a401-4fff-a1d8-00561ffa7f02" providerId="ADAL" clId="{572083A2-3063-4082-BE0E-8296FA8C6A0E}" dt="2021-06-10T14:09:19.267" v="5" actId="14100"/>
      <pc:docMkLst>
        <pc:docMk/>
      </pc:docMkLst>
      <pc:sldChg chg="modSp">
        <pc:chgData name="Gayle Kabbash" userId="cac21b47-a401-4fff-a1d8-00561ffa7f02" providerId="ADAL" clId="{572083A2-3063-4082-BE0E-8296FA8C6A0E}" dt="2021-06-07T16:35:55.153" v="1" actId="20577"/>
        <pc:sldMkLst>
          <pc:docMk/>
          <pc:sldMk cId="883790574" sldId="258"/>
        </pc:sldMkLst>
        <pc:spChg chg="mod">
          <ac:chgData name="Gayle Kabbash" userId="cac21b47-a401-4fff-a1d8-00561ffa7f02" providerId="ADAL" clId="{572083A2-3063-4082-BE0E-8296FA8C6A0E}" dt="2021-06-07T16:35:55.153" v="1" actId="20577"/>
          <ac:spMkLst>
            <pc:docMk/>
            <pc:sldMk cId="883790574" sldId="258"/>
            <ac:spMk id="2" creationId="{212677F2-CF12-48E2-8006-87544777C6D8}"/>
          </ac:spMkLst>
        </pc:spChg>
      </pc:sldChg>
      <pc:sldChg chg="modSp mod">
        <pc:chgData name="Gayle Kabbash" userId="cac21b47-a401-4fff-a1d8-00561ffa7f02" providerId="ADAL" clId="{572083A2-3063-4082-BE0E-8296FA8C6A0E}" dt="2021-06-10T14:09:19.267" v="5" actId="14100"/>
        <pc:sldMkLst>
          <pc:docMk/>
          <pc:sldMk cId="122626646" sldId="259"/>
        </pc:sldMkLst>
        <pc:spChg chg="mod">
          <ac:chgData name="Gayle Kabbash" userId="cac21b47-a401-4fff-a1d8-00561ffa7f02" providerId="ADAL" clId="{572083A2-3063-4082-BE0E-8296FA8C6A0E}" dt="2021-06-10T14:09:19.267" v="5" actId="14100"/>
          <ac:spMkLst>
            <pc:docMk/>
            <pc:sldMk cId="122626646" sldId="259"/>
            <ac:spMk id="2" creationId="{212677F2-CF12-48E2-8006-87544777C6D8}"/>
          </ac:spMkLst>
        </pc:spChg>
      </pc:sldChg>
    </pc:docChg>
  </pc:docChgLst>
  <pc:docChgLst>
    <pc:chgData name="Stacey Halliday" userId="f00abd2b-17cd-4fc6-b2c8-93622032a3c7" providerId="ADAL" clId="{6604B836-27E6-4508-97CE-CBE9A3B1E4C1}"/>
    <pc:docChg chg="modSld">
      <pc:chgData name="Stacey Halliday" userId="f00abd2b-17cd-4fc6-b2c8-93622032a3c7" providerId="ADAL" clId="{6604B836-27E6-4508-97CE-CBE9A3B1E4C1}" dt="2021-08-19T19:39:54.354" v="9" actId="20578"/>
      <pc:docMkLst>
        <pc:docMk/>
      </pc:docMkLst>
      <pc:sldChg chg="modSp">
        <pc:chgData name="Stacey Halliday" userId="f00abd2b-17cd-4fc6-b2c8-93622032a3c7" providerId="ADAL" clId="{6604B836-27E6-4508-97CE-CBE9A3B1E4C1}" dt="2021-08-19T19:39:54.354" v="9" actId="20578"/>
        <pc:sldMkLst>
          <pc:docMk/>
          <pc:sldMk cId="883790574" sldId="258"/>
        </pc:sldMkLst>
        <pc:spChg chg="mod">
          <ac:chgData name="Stacey Halliday" userId="f00abd2b-17cd-4fc6-b2c8-93622032a3c7" providerId="ADAL" clId="{6604B836-27E6-4508-97CE-CBE9A3B1E4C1}" dt="2021-08-19T19:39:54.354" v="9" actId="20578"/>
          <ac:spMkLst>
            <pc:docMk/>
            <pc:sldMk cId="883790574" sldId="258"/>
            <ac:spMk id="2" creationId="{212677F2-CF12-48E2-8006-87544777C6D8}"/>
          </ac:spMkLst>
        </pc:spChg>
      </pc:sldChg>
    </pc:docChg>
  </pc:docChgLst>
  <pc:docChgLst>
    <pc:chgData name="Stacey Halliday" userId="f00abd2b-17cd-4fc6-b2c8-93622032a3c7" providerId="ADAL" clId="{FD914469-A4D5-4B74-B5E3-1075955D2B79}"/>
    <pc:docChg chg="modSld">
      <pc:chgData name="Stacey Halliday" userId="f00abd2b-17cd-4fc6-b2c8-93622032a3c7" providerId="ADAL" clId="{FD914469-A4D5-4B74-B5E3-1075955D2B79}" dt="2021-06-30T19:12:35.294" v="139" actId="20577"/>
      <pc:docMkLst>
        <pc:docMk/>
      </pc:docMkLst>
      <pc:sldChg chg="modSp mod">
        <pc:chgData name="Stacey Halliday" userId="f00abd2b-17cd-4fc6-b2c8-93622032a3c7" providerId="ADAL" clId="{FD914469-A4D5-4B74-B5E3-1075955D2B79}" dt="2021-06-30T19:06:01.745" v="65" actId="20577"/>
        <pc:sldMkLst>
          <pc:docMk/>
          <pc:sldMk cId="0" sldId="256"/>
        </pc:sldMkLst>
        <pc:spChg chg="mod">
          <ac:chgData name="Stacey Halliday" userId="f00abd2b-17cd-4fc6-b2c8-93622032a3c7" providerId="ADAL" clId="{FD914469-A4D5-4B74-B5E3-1075955D2B79}" dt="2021-06-30T19:06:01.745" v="65" actId="20577"/>
          <ac:spMkLst>
            <pc:docMk/>
            <pc:sldMk cId="0" sldId="256"/>
            <ac:spMk id="5" creationId="{EB746684-11F8-4301-9C2F-F753ECB49A1F}"/>
          </ac:spMkLst>
        </pc:spChg>
      </pc:sldChg>
      <pc:sldChg chg="modSp">
        <pc:chgData name="Stacey Halliday" userId="f00abd2b-17cd-4fc6-b2c8-93622032a3c7" providerId="ADAL" clId="{FD914469-A4D5-4B74-B5E3-1075955D2B79}" dt="2021-06-30T19:12:35.294" v="139" actId="20577"/>
        <pc:sldMkLst>
          <pc:docMk/>
          <pc:sldMk cId="883790574" sldId="258"/>
        </pc:sldMkLst>
        <pc:spChg chg="mod">
          <ac:chgData name="Stacey Halliday" userId="f00abd2b-17cd-4fc6-b2c8-93622032a3c7" providerId="ADAL" clId="{FD914469-A4D5-4B74-B5E3-1075955D2B79}" dt="2021-06-30T19:12:35.294" v="139" actId="20577"/>
          <ac:spMkLst>
            <pc:docMk/>
            <pc:sldMk cId="883790574" sldId="258"/>
            <ac:spMk id="2" creationId="{212677F2-CF12-48E2-8006-87544777C6D8}"/>
          </ac:spMkLst>
        </pc:spChg>
      </pc:sldChg>
      <pc:sldChg chg="modSp mod">
        <pc:chgData name="Stacey Halliday" userId="f00abd2b-17cd-4fc6-b2c8-93622032a3c7" providerId="ADAL" clId="{FD914469-A4D5-4B74-B5E3-1075955D2B79}" dt="2021-06-30T18:52:58.212" v="44" actId="20578"/>
        <pc:sldMkLst>
          <pc:docMk/>
          <pc:sldMk cId="122626646" sldId="259"/>
        </pc:sldMkLst>
        <pc:spChg chg="mod">
          <ac:chgData name="Stacey Halliday" userId="f00abd2b-17cd-4fc6-b2c8-93622032a3c7" providerId="ADAL" clId="{FD914469-A4D5-4B74-B5E3-1075955D2B79}" dt="2021-06-30T18:52:58.212" v="44" actId="20578"/>
          <ac:spMkLst>
            <pc:docMk/>
            <pc:sldMk cId="122626646" sldId="259"/>
            <ac:spMk id="2" creationId="{212677F2-CF12-48E2-8006-87544777C6D8}"/>
          </ac:spMkLst>
        </pc:spChg>
      </pc:sldChg>
      <pc:sldChg chg="modSp">
        <pc:chgData name="Stacey Halliday" userId="f00abd2b-17cd-4fc6-b2c8-93622032a3c7" providerId="ADAL" clId="{FD914469-A4D5-4B74-B5E3-1075955D2B79}" dt="2021-06-30T19:09:14.629" v="133" actId="20577"/>
        <pc:sldMkLst>
          <pc:docMk/>
          <pc:sldMk cId="907804257" sldId="260"/>
        </pc:sldMkLst>
        <pc:spChg chg="mod">
          <ac:chgData name="Stacey Halliday" userId="f00abd2b-17cd-4fc6-b2c8-93622032a3c7" providerId="ADAL" clId="{FD914469-A4D5-4B74-B5E3-1075955D2B79}" dt="2021-06-30T19:09:14.629" v="133" actId="20577"/>
          <ac:spMkLst>
            <pc:docMk/>
            <pc:sldMk cId="907804257" sldId="260"/>
            <ac:spMk id="2" creationId="{212677F2-CF12-48E2-8006-87544777C6D8}"/>
          </ac:spMkLst>
        </pc:spChg>
      </pc:sldChg>
    </pc:docChg>
  </pc:docChgLst>
  <pc:docChgLst>
    <pc:chgData name="Lisa Hoekstra" userId="a5e405d0-e6a0-4f2a-a0cf-81cedf71ff8c" providerId="ADAL" clId="{232D80EE-E494-484F-993B-5E8FA5EBF654}"/>
    <pc:docChg chg="custSel modSld">
      <pc:chgData name="Lisa Hoekstra" userId="a5e405d0-e6a0-4f2a-a0cf-81cedf71ff8c" providerId="ADAL" clId="{232D80EE-E494-484F-993B-5E8FA5EBF654}" dt="2023-01-05T16:09:56.465" v="31" actId="115"/>
      <pc:docMkLst>
        <pc:docMk/>
      </pc:docMkLst>
      <pc:sldChg chg="modSp">
        <pc:chgData name="Lisa Hoekstra" userId="a5e405d0-e6a0-4f2a-a0cf-81cedf71ff8c" providerId="ADAL" clId="{232D80EE-E494-484F-993B-5E8FA5EBF654}" dt="2023-01-05T16:08:25.186" v="21" actId="20577"/>
        <pc:sldMkLst>
          <pc:docMk/>
          <pc:sldMk cId="0" sldId="256"/>
        </pc:sldMkLst>
        <pc:spChg chg="mod">
          <ac:chgData name="Lisa Hoekstra" userId="a5e405d0-e6a0-4f2a-a0cf-81cedf71ff8c" providerId="ADAL" clId="{232D80EE-E494-484F-993B-5E8FA5EBF654}" dt="2023-01-05T16:08:25.186" v="21" actId="20577"/>
          <ac:spMkLst>
            <pc:docMk/>
            <pc:sldMk cId="0" sldId="256"/>
            <ac:spMk id="5" creationId="{EB746684-11F8-4301-9C2F-F753ECB49A1F}"/>
          </ac:spMkLst>
        </pc:spChg>
      </pc:sldChg>
      <pc:sldChg chg="modSp mod">
        <pc:chgData name="Lisa Hoekstra" userId="a5e405d0-e6a0-4f2a-a0cf-81cedf71ff8c" providerId="ADAL" clId="{232D80EE-E494-484F-993B-5E8FA5EBF654}" dt="2023-01-05T16:09:56.465" v="31" actId="115"/>
        <pc:sldMkLst>
          <pc:docMk/>
          <pc:sldMk cId="907804257" sldId="260"/>
        </pc:sldMkLst>
        <pc:spChg chg="mod">
          <ac:chgData name="Lisa Hoekstra" userId="a5e405d0-e6a0-4f2a-a0cf-81cedf71ff8c" providerId="ADAL" clId="{232D80EE-E494-484F-993B-5E8FA5EBF654}" dt="2023-01-05T16:09:56.465" v="31" actId="115"/>
          <ac:spMkLst>
            <pc:docMk/>
            <pc:sldMk cId="907804257" sldId="260"/>
            <ac:spMk id="2" creationId="{212677F2-CF12-48E2-8006-87544777C6D8}"/>
          </ac:spMkLst>
        </pc:spChg>
      </pc:sldChg>
    </pc:docChg>
  </pc:docChgLst>
  <pc:docChgLst>
    <pc:chgData name="Stacey Halliday" userId="f00abd2b-17cd-4fc6-b2c8-93622032a3c7" providerId="ADAL" clId="{F720B735-4092-4A68-9355-04F0DEAE3999}"/>
    <pc:docChg chg="undo custSel addSld delSld modSld">
      <pc:chgData name="Stacey Halliday" userId="f00abd2b-17cd-4fc6-b2c8-93622032a3c7" providerId="ADAL" clId="{F720B735-4092-4A68-9355-04F0DEAE3999}" dt="2021-06-09T14:14:11.722" v="3623" actId="1038"/>
      <pc:docMkLst>
        <pc:docMk/>
      </pc:docMkLst>
      <pc:sldChg chg="addSp delSp modSp mod delAnim modNotesTx">
        <pc:chgData name="Stacey Halliday" userId="f00abd2b-17cd-4fc6-b2c8-93622032a3c7" providerId="ADAL" clId="{F720B735-4092-4A68-9355-04F0DEAE3999}" dt="2021-06-09T14:14:11.722" v="3623" actId="1038"/>
        <pc:sldMkLst>
          <pc:docMk/>
          <pc:sldMk cId="0" sldId="256"/>
        </pc:sldMkLst>
        <pc:spChg chg="add mod">
          <ac:chgData name="Stacey Halliday" userId="f00abd2b-17cd-4fc6-b2c8-93622032a3c7" providerId="ADAL" clId="{F720B735-4092-4A68-9355-04F0DEAE3999}" dt="2021-06-09T14:13:20.668" v="3547" actId="1076"/>
          <ac:spMkLst>
            <pc:docMk/>
            <pc:sldMk cId="0" sldId="256"/>
            <ac:spMk id="2" creationId="{07E6AA70-E2B6-42C8-BB1E-CE3BACCFF969}"/>
          </ac:spMkLst>
        </pc:spChg>
        <pc:spChg chg="del mod">
          <ac:chgData name="Stacey Halliday" userId="f00abd2b-17cd-4fc6-b2c8-93622032a3c7" providerId="ADAL" clId="{F720B735-4092-4A68-9355-04F0DEAE3999}" dt="2021-05-31T13:10:50.146" v="72" actId="478"/>
          <ac:spMkLst>
            <pc:docMk/>
            <pc:sldMk cId="0" sldId="256"/>
            <ac:spMk id="2" creationId="{212677F2-CF12-48E2-8006-87544777C6D8}"/>
          </ac:spMkLst>
        </pc:spChg>
        <pc:spChg chg="del">
          <ac:chgData name="Stacey Halliday" userId="f00abd2b-17cd-4fc6-b2c8-93622032a3c7" providerId="ADAL" clId="{F720B735-4092-4A68-9355-04F0DEAE3999}" dt="2021-05-31T13:06:58.636" v="58" actId="478"/>
          <ac:spMkLst>
            <pc:docMk/>
            <pc:sldMk cId="0" sldId="256"/>
            <ac:spMk id="3" creationId="{BD8E9C2B-BDF7-4303-AD16-E69D03BA3D25}"/>
          </ac:spMkLst>
        </pc:spChg>
        <pc:spChg chg="mod">
          <ac:chgData name="Stacey Halliday" userId="f00abd2b-17cd-4fc6-b2c8-93622032a3c7" providerId="ADAL" clId="{F720B735-4092-4A68-9355-04F0DEAE3999}" dt="2021-06-09T14:12:43.258" v="3540" actId="6549"/>
          <ac:spMkLst>
            <pc:docMk/>
            <pc:sldMk cId="0" sldId="256"/>
            <ac:spMk id="5" creationId="{EB746684-11F8-4301-9C2F-F753ECB49A1F}"/>
          </ac:spMkLst>
        </pc:spChg>
        <pc:spChg chg="del">
          <ac:chgData name="Stacey Halliday" userId="f00abd2b-17cd-4fc6-b2c8-93622032a3c7" providerId="ADAL" clId="{F720B735-4092-4A68-9355-04F0DEAE3999}" dt="2021-05-31T13:06:55.942" v="57" actId="478"/>
          <ac:spMkLst>
            <pc:docMk/>
            <pc:sldMk cId="0" sldId="256"/>
            <ac:spMk id="7" creationId="{D3E1E964-5F37-46B6-97E6-4E280E125DD3}"/>
          </ac:spMkLst>
        </pc:spChg>
        <pc:spChg chg="add mod">
          <ac:chgData name="Stacey Halliday" userId="f00abd2b-17cd-4fc6-b2c8-93622032a3c7" providerId="ADAL" clId="{F720B735-4092-4A68-9355-04F0DEAE3999}" dt="2021-06-09T14:14:11.722" v="3623" actId="1038"/>
          <ac:spMkLst>
            <pc:docMk/>
            <pc:sldMk cId="0" sldId="256"/>
            <ac:spMk id="9" creationId="{84DF22B9-0D40-43A9-98C5-78C91EEA0061}"/>
          </ac:spMkLst>
        </pc:spChg>
        <pc:spChg chg="add mod">
          <ac:chgData name="Stacey Halliday" userId="f00abd2b-17cd-4fc6-b2c8-93622032a3c7" providerId="ADAL" clId="{F720B735-4092-4A68-9355-04F0DEAE3999}" dt="2021-06-09T14:12:12.530" v="3533" actId="6549"/>
          <ac:spMkLst>
            <pc:docMk/>
            <pc:sldMk cId="0" sldId="256"/>
            <ac:spMk id="10" creationId="{6900521C-95F5-4922-AD30-4E55F66699DE}"/>
          </ac:spMkLst>
        </pc:spChg>
        <pc:spChg chg="mod">
          <ac:chgData name="Stacey Halliday" userId="f00abd2b-17cd-4fc6-b2c8-93622032a3c7" providerId="ADAL" clId="{F720B735-4092-4A68-9355-04F0DEAE3999}" dt="2021-05-31T13:43:44.787" v="1395" actId="122"/>
          <ac:spMkLst>
            <pc:docMk/>
            <pc:sldMk cId="0" sldId="256"/>
            <ac:spMk id="114" creationId="{00000000-0000-0000-0000-000000000000}"/>
          </ac:spMkLst>
        </pc:spChg>
        <pc:picChg chg="mod">
          <ac:chgData name="Stacey Halliday" userId="f00abd2b-17cd-4fc6-b2c8-93622032a3c7" providerId="ADAL" clId="{F720B735-4092-4A68-9355-04F0DEAE3999}" dt="2021-05-31T13:42:17.839" v="1389" actId="14100"/>
          <ac:picMkLst>
            <pc:docMk/>
            <pc:sldMk cId="0" sldId="256"/>
            <ac:picMk id="4" creationId="{1AA30B4C-ABF5-4F11-9100-389545C87FB0}"/>
          </ac:picMkLst>
        </pc:picChg>
        <pc:picChg chg="del">
          <ac:chgData name="Stacey Halliday" userId="f00abd2b-17cd-4fc6-b2c8-93622032a3c7" providerId="ADAL" clId="{F720B735-4092-4A68-9355-04F0DEAE3999}" dt="2021-05-31T13:03:30.191" v="4" actId="478"/>
          <ac:picMkLst>
            <pc:docMk/>
            <pc:sldMk cId="0" sldId="256"/>
            <ac:picMk id="6" creationId="{432E6F13-2AFE-4AE6-B5F3-896551B4A28E}"/>
          </ac:picMkLst>
        </pc:picChg>
        <pc:picChg chg="del">
          <ac:chgData name="Stacey Halliday" userId="f00abd2b-17cd-4fc6-b2c8-93622032a3c7" providerId="ADAL" clId="{F720B735-4092-4A68-9355-04F0DEAE3999}" dt="2021-05-31T13:03:31.441" v="5" actId="478"/>
          <ac:picMkLst>
            <pc:docMk/>
            <pc:sldMk cId="0" sldId="256"/>
            <ac:picMk id="8" creationId="{BC56C3E9-CE7A-400D-8E74-E8B3C1DC8A83}"/>
          </ac:picMkLst>
        </pc:picChg>
        <pc:picChg chg="mod">
          <ac:chgData name="Stacey Halliday" userId="f00abd2b-17cd-4fc6-b2c8-93622032a3c7" providerId="ADAL" clId="{F720B735-4092-4A68-9355-04F0DEAE3999}" dt="2021-05-31T13:08:42.188" v="67" actId="1440"/>
          <ac:picMkLst>
            <pc:docMk/>
            <pc:sldMk cId="0" sldId="256"/>
            <ac:picMk id="13" creationId="{59705F42-9C91-4E1C-8F04-6DC0C28F2D02}"/>
          </ac:picMkLst>
        </pc:picChg>
        <pc:picChg chg="mod">
          <ac:chgData name="Stacey Halliday" userId="f00abd2b-17cd-4fc6-b2c8-93622032a3c7" providerId="ADAL" clId="{F720B735-4092-4A68-9355-04F0DEAE3999}" dt="2021-05-31T13:20:32.999" v="254" actId="1076"/>
          <ac:picMkLst>
            <pc:docMk/>
            <pc:sldMk cId="0" sldId="256"/>
            <ac:picMk id="115" creationId="{00000000-0000-0000-0000-000000000000}"/>
          </ac:picMkLst>
        </pc:picChg>
        <pc:picChg chg="del">
          <ac:chgData name="Stacey Halliday" userId="f00abd2b-17cd-4fc6-b2c8-93622032a3c7" providerId="ADAL" clId="{F720B735-4092-4A68-9355-04F0DEAE3999}" dt="2021-05-31T13:01:43.756" v="0" actId="478"/>
          <ac:picMkLst>
            <pc:docMk/>
            <pc:sldMk cId="0" sldId="256"/>
            <ac:picMk id="1026" creationId="{1E044761-B80D-4FB9-AEB8-34329199E0DA}"/>
          </ac:picMkLst>
        </pc:picChg>
      </pc:sldChg>
      <pc:sldChg chg="delSp del">
        <pc:chgData name="Stacey Halliday" userId="f00abd2b-17cd-4fc6-b2c8-93622032a3c7" providerId="ADAL" clId="{F720B735-4092-4A68-9355-04F0DEAE3999}" dt="2021-05-31T13:44:13.007" v="1398" actId="47"/>
        <pc:sldMkLst>
          <pc:docMk/>
          <pc:sldMk cId="3986375408" sldId="257"/>
        </pc:sldMkLst>
        <pc:picChg chg="del">
          <ac:chgData name="Stacey Halliday" userId="f00abd2b-17cd-4fc6-b2c8-93622032a3c7" providerId="ADAL" clId="{F720B735-4092-4A68-9355-04F0DEAE3999}" dt="2021-05-31T13:37:53.683" v="1225" actId="478"/>
          <ac:picMkLst>
            <pc:docMk/>
            <pc:sldMk cId="3986375408" sldId="257"/>
            <ac:picMk id="1026" creationId="{1E044761-B80D-4FB9-AEB8-34329199E0DA}"/>
          </ac:picMkLst>
        </pc:picChg>
      </pc:sldChg>
      <pc:sldChg chg="addSp delSp modSp add mod delAnim modAnim modNotesTx">
        <pc:chgData name="Stacey Halliday" userId="f00abd2b-17cd-4fc6-b2c8-93622032a3c7" providerId="ADAL" clId="{F720B735-4092-4A68-9355-04F0DEAE3999}" dt="2021-06-08T14:39:45.558" v="3241" actId="6549"/>
        <pc:sldMkLst>
          <pc:docMk/>
          <pc:sldMk cId="883790574" sldId="258"/>
        </pc:sldMkLst>
        <pc:spChg chg="mod">
          <ac:chgData name="Stacey Halliday" userId="f00abd2b-17cd-4fc6-b2c8-93622032a3c7" providerId="ADAL" clId="{F720B735-4092-4A68-9355-04F0DEAE3999}" dt="2021-06-01T17:17:52.026" v="3217" actId="1076"/>
          <ac:spMkLst>
            <pc:docMk/>
            <pc:sldMk cId="883790574" sldId="258"/>
            <ac:spMk id="2" creationId="{212677F2-CF12-48E2-8006-87544777C6D8}"/>
          </ac:spMkLst>
        </pc:spChg>
        <pc:spChg chg="del mod">
          <ac:chgData name="Stacey Halliday" userId="f00abd2b-17cd-4fc6-b2c8-93622032a3c7" providerId="ADAL" clId="{F720B735-4092-4A68-9355-04F0DEAE3999}" dt="2021-05-31T13:24:23.723" v="497" actId="478"/>
          <ac:spMkLst>
            <pc:docMk/>
            <pc:sldMk cId="883790574" sldId="258"/>
            <ac:spMk id="3" creationId="{BD8E9C2B-BDF7-4303-AD16-E69D03BA3D25}"/>
          </ac:spMkLst>
        </pc:spChg>
        <pc:spChg chg="del mod">
          <ac:chgData name="Stacey Halliday" userId="f00abd2b-17cd-4fc6-b2c8-93622032a3c7" providerId="ADAL" clId="{F720B735-4092-4A68-9355-04F0DEAE3999}" dt="2021-05-31T13:19:02.098" v="176" actId="478"/>
          <ac:spMkLst>
            <pc:docMk/>
            <pc:sldMk cId="883790574" sldId="258"/>
            <ac:spMk id="5" creationId="{EB746684-11F8-4301-9C2F-F753ECB49A1F}"/>
          </ac:spMkLst>
        </pc:spChg>
        <pc:spChg chg="del mod">
          <ac:chgData name="Stacey Halliday" userId="f00abd2b-17cd-4fc6-b2c8-93622032a3c7" providerId="ADAL" clId="{F720B735-4092-4A68-9355-04F0DEAE3999}" dt="2021-05-31T13:24:21.050" v="495" actId="478"/>
          <ac:spMkLst>
            <pc:docMk/>
            <pc:sldMk cId="883790574" sldId="258"/>
            <ac:spMk id="7" creationId="{D3E1E964-5F37-46B6-97E6-4E280E125DD3}"/>
          </ac:spMkLst>
        </pc:spChg>
        <pc:spChg chg="add mod">
          <ac:chgData name="Stacey Halliday" userId="f00abd2b-17cd-4fc6-b2c8-93622032a3c7" providerId="ADAL" clId="{F720B735-4092-4A68-9355-04F0DEAE3999}" dt="2021-06-01T17:18:03.625" v="3218" actId="1076"/>
          <ac:spMkLst>
            <pc:docMk/>
            <pc:sldMk cId="883790574" sldId="258"/>
            <ac:spMk id="14" creationId="{1EAF1996-3EFA-4630-9B9F-87205867CE82}"/>
          </ac:spMkLst>
        </pc:spChg>
        <pc:spChg chg="mod">
          <ac:chgData name="Stacey Halliday" userId="f00abd2b-17cd-4fc6-b2c8-93622032a3c7" providerId="ADAL" clId="{F720B735-4092-4A68-9355-04F0DEAE3999}" dt="2021-05-31T13:43:57.121" v="1396"/>
          <ac:spMkLst>
            <pc:docMk/>
            <pc:sldMk cId="883790574" sldId="258"/>
            <ac:spMk id="114" creationId="{00000000-0000-0000-0000-000000000000}"/>
          </ac:spMkLst>
        </pc:spChg>
        <pc:picChg chg="del">
          <ac:chgData name="Stacey Halliday" userId="f00abd2b-17cd-4fc6-b2c8-93622032a3c7" providerId="ADAL" clId="{F720B735-4092-4A68-9355-04F0DEAE3999}" dt="2021-05-31T13:24:08.728" v="491" actId="478"/>
          <ac:picMkLst>
            <pc:docMk/>
            <pc:sldMk cId="883790574" sldId="258"/>
            <ac:picMk id="4" creationId="{1AA30B4C-ABF5-4F11-9100-389545C87FB0}"/>
          </ac:picMkLst>
        </pc:picChg>
        <pc:picChg chg="mod">
          <ac:chgData name="Stacey Halliday" userId="f00abd2b-17cd-4fc6-b2c8-93622032a3c7" providerId="ADAL" clId="{F720B735-4092-4A68-9355-04F0DEAE3999}" dt="2021-05-31T13:38:43.929" v="1227" actId="1440"/>
          <ac:picMkLst>
            <pc:docMk/>
            <pc:sldMk cId="883790574" sldId="258"/>
            <ac:picMk id="6" creationId="{432E6F13-2AFE-4AE6-B5F3-896551B4A28E}"/>
          </ac:picMkLst>
        </pc:picChg>
        <pc:picChg chg="mod">
          <ac:chgData name="Stacey Halliday" userId="f00abd2b-17cd-4fc6-b2c8-93622032a3c7" providerId="ADAL" clId="{F720B735-4092-4A68-9355-04F0DEAE3999}" dt="2021-05-31T13:38:45.996" v="1228" actId="1440"/>
          <ac:picMkLst>
            <pc:docMk/>
            <pc:sldMk cId="883790574" sldId="258"/>
            <ac:picMk id="8" creationId="{BC56C3E9-CE7A-400D-8E74-E8B3C1DC8A83}"/>
          </ac:picMkLst>
        </pc:picChg>
        <pc:picChg chg="del">
          <ac:chgData name="Stacey Halliday" userId="f00abd2b-17cd-4fc6-b2c8-93622032a3c7" providerId="ADAL" clId="{F720B735-4092-4A68-9355-04F0DEAE3999}" dt="2021-05-31T13:18:53.090" v="174" actId="478"/>
          <ac:picMkLst>
            <pc:docMk/>
            <pc:sldMk cId="883790574" sldId="258"/>
            <ac:picMk id="13" creationId="{59705F42-9C91-4E1C-8F04-6DC0C28F2D02}"/>
          </ac:picMkLst>
        </pc:picChg>
        <pc:picChg chg="mod">
          <ac:chgData name="Stacey Halliday" userId="f00abd2b-17cd-4fc6-b2c8-93622032a3c7" providerId="ADAL" clId="{F720B735-4092-4A68-9355-04F0DEAE3999}" dt="2021-06-01T17:17:41.049" v="3215" actId="1076"/>
          <ac:picMkLst>
            <pc:docMk/>
            <pc:sldMk cId="883790574" sldId="258"/>
            <ac:picMk id="115" creationId="{00000000-0000-0000-0000-000000000000}"/>
          </ac:picMkLst>
        </pc:picChg>
      </pc:sldChg>
      <pc:sldChg chg="addSp delSp modSp add mod addAnim delAnim modAnim modNotesTx">
        <pc:chgData name="Stacey Halliday" userId="f00abd2b-17cd-4fc6-b2c8-93622032a3c7" providerId="ADAL" clId="{F720B735-4092-4A68-9355-04F0DEAE3999}" dt="2021-06-09T14:04:32.770" v="3420" actId="113"/>
        <pc:sldMkLst>
          <pc:docMk/>
          <pc:sldMk cId="122626646" sldId="259"/>
        </pc:sldMkLst>
        <pc:spChg chg="mod">
          <ac:chgData name="Stacey Halliday" userId="f00abd2b-17cd-4fc6-b2c8-93622032a3c7" providerId="ADAL" clId="{F720B735-4092-4A68-9355-04F0DEAE3999}" dt="2021-06-09T14:04:32.770" v="3420" actId="113"/>
          <ac:spMkLst>
            <pc:docMk/>
            <pc:sldMk cId="122626646" sldId="259"/>
            <ac:spMk id="2" creationId="{212677F2-CF12-48E2-8006-87544777C6D8}"/>
          </ac:spMkLst>
        </pc:spChg>
        <pc:spChg chg="mod">
          <ac:chgData name="Stacey Halliday" userId="f00abd2b-17cd-4fc6-b2c8-93622032a3c7" providerId="ADAL" clId="{F720B735-4092-4A68-9355-04F0DEAE3999}" dt="2021-06-01T17:18:20.218" v="3222" actId="1076"/>
          <ac:spMkLst>
            <pc:docMk/>
            <pc:sldMk cId="122626646" sldId="259"/>
            <ac:spMk id="14" creationId="{1EAF1996-3EFA-4630-9B9F-87205867CE82}"/>
          </ac:spMkLst>
        </pc:spChg>
        <pc:spChg chg="mod">
          <ac:chgData name="Stacey Halliday" userId="f00abd2b-17cd-4fc6-b2c8-93622032a3c7" providerId="ADAL" clId="{F720B735-4092-4A68-9355-04F0DEAE3999}" dt="2021-05-31T13:44:05.273" v="1397"/>
          <ac:spMkLst>
            <pc:docMk/>
            <pc:sldMk cId="122626646" sldId="259"/>
            <ac:spMk id="114" creationId="{00000000-0000-0000-0000-000000000000}"/>
          </ac:spMkLst>
        </pc:spChg>
        <pc:picChg chg="add mod">
          <ac:chgData name="Stacey Halliday" userId="f00abd2b-17cd-4fc6-b2c8-93622032a3c7" providerId="ADAL" clId="{F720B735-4092-4A68-9355-04F0DEAE3999}" dt="2021-06-01T17:18:16.232" v="3221"/>
          <ac:picMkLst>
            <pc:docMk/>
            <pc:sldMk cId="122626646" sldId="259"/>
            <ac:picMk id="10" creationId="{3AF8FB63-F3BB-40F9-ADBA-1304B265F63E}"/>
          </ac:picMkLst>
        </pc:picChg>
        <pc:picChg chg="del mod">
          <ac:chgData name="Stacey Halliday" userId="f00abd2b-17cd-4fc6-b2c8-93622032a3c7" providerId="ADAL" clId="{F720B735-4092-4A68-9355-04F0DEAE3999}" dt="2021-06-01T17:18:14.506" v="3220" actId="478"/>
          <ac:picMkLst>
            <pc:docMk/>
            <pc:sldMk cId="122626646" sldId="259"/>
            <ac:picMk id="115" creationId="{00000000-0000-0000-0000-000000000000}"/>
          </ac:picMkLst>
        </pc:picChg>
      </pc:sldChg>
      <pc:sldChg chg="add del">
        <pc:chgData name="Stacey Halliday" userId="f00abd2b-17cd-4fc6-b2c8-93622032a3c7" providerId="ADAL" clId="{F720B735-4092-4A68-9355-04F0DEAE3999}" dt="2021-05-31T13:38:54.363" v="1229" actId="47"/>
        <pc:sldMkLst>
          <pc:docMk/>
          <pc:sldMk cId="3192614524" sldId="259"/>
        </pc:sldMkLst>
      </pc:sldChg>
      <pc:sldChg chg="addSp modSp add mod modNotesTx">
        <pc:chgData name="Stacey Halliday" userId="f00abd2b-17cd-4fc6-b2c8-93622032a3c7" providerId="ADAL" clId="{F720B735-4092-4A68-9355-04F0DEAE3999}" dt="2021-06-09T14:11:41.777" v="3530" actId="1076"/>
        <pc:sldMkLst>
          <pc:docMk/>
          <pc:sldMk cId="907804257" sldId="260"/>
        </pc:sldMkLst>
        <pc:spChg chg="mod">
          <ac:chgData name="Stacey Halliday" userId="f00abd2b-17cd-4fc6-b2c8-93622032a3c7" providerId="ADAL" clId="{F720B735-4092-4A68-9355-04F0DEAE3999}" dt="2021-06-09T13:57:34.506" v="3419" actId="20577"/>
          <ac:spMkLst>
            <pc:docMk/>
            <pc:sldMk cId="907804257" sldId="260"/>
            <ac:spMk id="2" creationId="{212677F2-CF12-48E2-8006-87544777C6D8}"/>
          </ac:spMkLst>
        </pc:spChg>
        <pc:spChg chg="add mod">
          <ac:chgData name="Stacey Halliday" userId="f00abd2b-17cd-4fc6-b2c8-93622032a3c7" providerId="ADAL" clId="{F720B735-4092-4A68-9355-04F0DEAE3999}" dt="2021-06-09T14:11:41.777" v="3530" actId="1076"/>
          <ac:spMkLst>
            <pc:docMk/>
            <pc:sldMk cId="907804257" sldId="260"/>
            <ac:spMk id="3" creationId="{C9215AB1-8113-4A09-AA7C-445ADCC6A88D}"/>
          </ac:spMkLst>
        </pc:spChg>
      </pc:sldChg>
      <pc:sldChg chg="addSp delSp modSp add del mod modNotesTx">
        <pc:chgData name="Stacey Halliday" userId="f00abd2b-17cd-4fc6-b2c8-93622032a3c7" providerId="ADAL" clId="{F720B735-4092-4A68-9355-04F0DEAE3999}" dt="2021-06-09T13:56:36.572" v="3397" actId="47"/>
        <pc:sldMkLst>
          <pc:docMk/>
          <pc:sldMk cId="2875210920" sldId="261"/>
        </pc:sldMkLst>
        <pc:spChg chg="mod">
          <ac:chgData name="Stacey Halliday" userId="f00abd2b-17cd-4fc6-b2c8-93622032a3c7" providerId="ADAL" clId="{F720B735-4092-4A68-9355-04F0DEAE3999}" dt="2021-06-09T13:55:49.824" v="3390" actId="21"/>
          <ac:spMkLst>
            <pc:docMk/>
            <pc:sldMk cId="2875210920" sldId="261"/>
            <ac:spMk id="2" creationId="{212677F2-CF12-48E2-8006-87544777C6D8}"/>
          </ac:spMkLst>
        </pc:spChg>
        <pc:spChg chg="mod">
          <ac:chgData name="Stacey Halliday" userId="f00abd2b-17cd-4fc6-b2c8-93622032a3c7" providerId="ADAL" clId="{F720B735-4092-4A68-9355-04F0DEAE3999}" dt="2021-06-01T17:18:36.975" v="3226" actId="1076"/>
          <ac:spMkLst>
            <pc:docMk/>
            <pc:sldMk cId="2875210920" sldId="261"/>
            <ac:spMk id="14" creationId="{1EAF1996-3EFA-4630-9B9F-87205867CE82}"/>
          </ac:spMkLst>
        </pc:spChg>
        <pc:picChg chg="add mod">
          <ac:chgData name="Stacey Halliday" userId="f00abd2b-17cd-4fc6-b2c8-93622032a3c7" providerId="ADAL" clId="{F720B735-4092-4A68-9355-04F0DEAE3999}" dt="2021-06-01T17:18:31.115" v="3225"/>
          <ac:picMkLst>
            <pc:docMk/>
            <pc:sldMk cId="2875210920" sldId="261"/>
            <ac:picMk id="10" creationId="{9B7828FD-EE00-494F-AD95-EDCBECB93604}"/>
          </ac:picMkLst>
        </pc:picChg>
        <pc:picChg chg="del">
          <ac:chgData name="Stacey Halliday" userId="f00abd2b-17cd-4fc6-b2c8-93622032a3c7" providerId="ADAL" clId="{F720B735-4092-4A68-9355-04F0DEAE3999}" dt="2021-06-01T17:18:30.255" v="3224" actId="478"/>
          <ac:picMkLst>
            <pc:docMk/>
            <pc:sldMk cId="2875210920" sldId="261"/>
            <ac:picMk id="115" creationId="{00000000-0000-0000-0000-000000000000}"/>
          </ac:picMkLst>
        </pc:picChg>
      </pc:sldChg>
    </pc:docChg>
  </pc:docChgLst>
  <pc:docChgLst>
    <pc:chgData name="Eva Podoski" userId="24bca874-4d24-46ed-9f8b-5585988ed1c8" providerId="ADAL" clId="{573AE7F7-AB6A-4C27-BF17-6A097ED9E700}"/>
    <pc:docChg chg="undo custSel modSld">
      <pc:chgData name="Eva Podoski" userId="24bca874-4d24-46ed-9f8b-5585988ed1c8" providerId="ADAL" clId="{573AE7F7-AB6A-4C27-BF17-6A097ED9E700}" dt="2021-06-24T14:51:47.062" v="1" actId="1076"/>
      <pc:docMkLst>
        <pc:docMk/>
      </pc:docMkLst>
      <pc:sldChg chg="modSp mod">
        <pc:chgData name="Eva Podoski" userId="24bca874-4d24-46ed-9f8b-5585988ed1c8" providerId="ADAL" clId="{573AE7F7-AB6A-4C27-BF17-6A097ED9E700}" dt="2021-06-24T14:51:47.062" v="1" actId="1076"/>
        <pc:sldMkLst>
          <pc:docMk/>
          <pc:sldMk cId="0" sldId="256"/>
        </pc:sldMkLst>
        <pc:spChg chg="mod">
          <ac:chgData name="Eva Podoski" userId="24bca874-4d24-46ed-9f8b-5585988ed1c8" providerId="ADAL" clId="{573AE7F7-AB6A-4C27-BF17-6A097ED9E700}" dt="2021-06-24T14:51:47.062" v="1" actId="1076"/>
          <ac:spMkLst>
            <pc:docMk/>
            <pc:sldMk cId="0" sldId="256"/>
            <ac:spMk id="10" creationId="{6900521C-95F5-4922-AD30-4E55F66699DE}"/>
          </ac:spMkLst>
        </pc:spChg>
      </pc:sldChg>
    </pc:docChg>
  </pc:docChgLst>
  <pc:docChgLst>
    <pc:chgData name="Gayle Kabbash" userId="cac21b47-a401-4fff-a1d8-00561ffa7f02" providerId="ADAL" clId="{0F6A6E5F-A1EA-46C1-985A-14598F99108C}"/>
    <pc:docChg chg="modSld">
      <pc:chgData name="Gayle Kabbash" userId="cac21b47-a401-4fff-a1d8-00561ffa7f02" providerId="ADAL" clId="{0F6A6E5F-A1EA-46C1-985A-14598F99108C}" dt="2021-11-27T13:38:22.513" v="11" actId="20577"/>
      <pc:docMkLst>
        <pc:docMk/>
      </pc:docMkLst>
      <pc:sldChg chg="modSp">
        <pc:chgData name="Gayle Kabbash" userId="cac21b47-a401-4fff-a1d8-00561ffa7f02" providerId="ADAL" clId="{0F6A6E5F-A1EA-46C1-985A-14598F99108C}" dt="2021-11-27T13:38:22.513" v="11" actId="20577"/>
        <pc:sldMkLst>
          <pc:docMk/>
          <pc:sldMk cId="907804257" sldId="260"/>
        </pc:sldMkLst>
        <pc:spChg chg="mod">
          <ac:chgData name="Gayle Kabbash" userId="cac21b47-a401-4fff-a1d8-00561ffa7f02" providerId="ADAL" clId="{0F6A6E5F-A1EA-46C1-985A-14598F99108C}" dt="2021-11-27T13:38:22.513" v="11" actId="20577"/>
          <ac:spMkLst>
            <pc:docMk/>
            <pc:sldMk cId="907804257" sldId="260"/>
            <ac:spMk id="2" creationId="{212677F2-CF12-48E2-8006-87544777C6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Arial" panose="020B0604020202020204" pitchFamily="34" charset="0"/>
              <a:buNone/>
            </a:pPr>
            <a:r>
              <a:rPr lang="en-US" sz="1200" b="1"/>
              <a:t>Milton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Food Packing</a:t>
            </a:r>
          </a:p>
          <a:p>
            <a:pPr fontAlgn="base"/>
            <a:r>
              <a:rPr lang="en-US" sz="1200"/>
              <a:t>Thursdays from 11am – 12:30pm at Country Heritage Park – 8650 Tremaine Rd. Milton – 4 ppl required</a:t>
            </a:r>
          </a:p>
          <a:p>
            <a:pPr fontAlgn="base"/>
            <a:endParaRPr lang="en-US" sz="12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School Deliveries</a:t>
            </a:r>
          </a:p>
          <a:p>
            <a:pPr fontAlgn="base"/>
            <a:r>
              <a:rPr lang="en-US" sz="1200"/>
              <a:t>Pick up Friday mornings at 9am from Country Heritage Park – 8650 Tremaine Rd. Milton – Deliver to 4-5 schools – 1hr commitment – 6 routes to fill each week</a:t>
            </a:r>
          </a:p>
          <a:p>
            <a:pPr fontAlgn="base"/>
            <a:endParaRPr lang="en-US" sz="12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Home Deliveries</a:t>
            </a:r>
          </a:p>
          <a:p>
            <a:pPr fontAlgn="base"/>
            <a:r>
              <a:rPr lang="en-US" sz="1200"/>
              <a:t>Pick up Thursday afternoons at 12:30pm from Country Heritage Park – 8560 Tremaine Rd. Milton – Deliver to 4-5 homes – 1hr commitment – 6 routes to fill each week</a:t>
            </a:r>
          </a:p>
          <a:p>
            <a:pPr fontAlgn="base"/>
            <a:endParaRPr lang="en-US" sz="1200"/>
          </a:p>
          <a:p>
            <a:pPr fontAlgn="base"/>
            <a:endParaRPr lang="en-US" sz="12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Food Drive Sorting</a:t>
            </a:r>
          </a:p>
          <a:p>
            <a:pPr fontAlgn="base"/>
            <a:r>
              <a:rPr lang="en-US" sz="1200"/>
              <a:t>Be on a call list to help sort and shelve items donated through Food Drives.</a:t>
            </a:r>
          </a:p>
          <a:p>
            <a:endParaRPr lang="en-US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1200" b="1"/>
              <a:t>Milton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Shoppers</a:t>
            </a:r>
          </a:p>
          <a:p>
            <a:pPr fontAlgn="base"/>
            <a:r>
              <a:rPr lang="en-US" sz="1200"/>
              <a:t>Be on a call list to receive grocery gift cards to purchase sale items at local grocery stores when needed.</a:t>
            </a:r>
          </a:p>
          <a:p>
            <a:pPr fontAlgn="base"/>
            <a:r>
              <a:rPr lang="en-US" sz="1200"/>
              <a:t>​​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Summer Volunteer Positions</a:t>
            </a:r>
          </a:p>
          <a:p>
            <a:pPr fontAlgn="base"/>
            <a:r>
              <a:rPr lang="en-US" sz="1200"/>
              <a:t>Package food weekly or delivery of food bins to participating families. (July – August only)</a:t>
            </a:r>
          </a:p>
          <a:p>
            <a:pPr fontAlgn="base"/>
            <a:r>
              <a:rPr lang="en-US" sz="1200"/>
              <a:t>​</a:t>
            </a:r>
            <a:endParaRPr lang="en-US" sz="1200" b="1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Food Drive Organizer</a:t>
            </a:r>
          </a:p>
          <a:p>
            <a:pPr fontAlgn="base"/>
            <a:r>
              <a:rPr lang="en-US" sz="1200"/>
              <a:t>Run a food drive in your community or at work. Contact us for the most needed items, guidelines and promotional materials.</a:t>
            </a:r>
          </a:p>
          <a:p>
            <a:pPr fontAlgn="base"/>
            <a:r>
              <a:rPr lang="en-US" sz="120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/>
              <a:t>Committee Members</a:t>
            </a:r>
          </a:p>
          <a:p>
            <a:pPr fontAlgn="base"/>
            <a:r>
              <a:rPr lang="en-US" sz="1200"/>
              <a:t>Assist with planning and running fundraising events.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 advClick="0" advTm="500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policesolutions.ca/checks/services/halton/index.php" TargetMode="External"/><Relationship Id="rId4" Type="http://schemas.openxmlformats.org/officeDocument/2006/relationships/hyperlink" Target="https://6c10db31-4cd4-4666-bbea-2259d4c5010c.filesusr.com/ugd/16d9e3_6de81cd8e3fc407eb4a9ecdea6ac1bf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tacey@food4kidshalton.ca" TargetMode="External"/><Relationship Id="rId5" Type="http://schemas.openxmlformats.org/officeDocument/2006/relationships/hyperlink" Target="mailto:eva@food4kidshalton.ca" TargetMode="External"/><Relationship Id="rId4" Type="http://schemas.openxmlformats.org/officeDocument/2006/relationships/hyperlink" Target="mailto:jeannie@food4kidshalton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304253"/>
            <a:ext cx="12192000" cy="5950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22469"/>
            <a:ext cx="12192000" cy="45719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47636" y="6430479"/>
            <a:ext cx="117245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b="1">
                <a:solidFill>
                  <a:srgbClr val="FFFFFF"/>
                </a:solidFill>
              </a:defRPr>
            </a:lvl1pPr>
          </a:lstStyle>
          <a:p>
            <a:pPr algn="ctr"/>
            <a:r>
              <a:t>#</a:t>
            </a:r>
            <a:r>
              <a:rPr lang="en-CA" err="1"/>
              <a:t>weekendswithouthunger</a:t>
            </a:r>
            <a:r>
              <a:rPr lang="en-CA"/>
              <a:t>  #caringforothers  #nochildgoeshungry</a:t>
            </a:r>
            <a:endParaRPr/>
          </a:p>
        </p:txBody>
      </p:sp>
      <p:pic>
        <p:nvPicPr>
          <p:cNvPr id="115" name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0" y="194414"/>
            <a:ext cx="3181194" cy="1757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picture containing fresh&#10;&#10;Description automatically generated">
            <a:extLst>
              <a:ext uri="{FF2B5EF4-FFF2-40B4-BE49-F238E27FC236}">
                <a16:creationId xmlns:a16="http://schemas.microsoft.com/office/drawing/2014/main" id="{1AA30B4C-ABF5-4F11-9100-389545C87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74" y="2452830"/>
            <a:ext cx="3180420" cy="238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group of people walking down a sidewalk&#10;&#10;Description automatically generated with medium confidence">
            <a:extLst>
              <a:ext uri="{FF2B5EF4-FFF2-40B4-BE49-F238E27FC236}">
                <a16:creationId xmlns:a16="http://schemas.microsoft.com/office/drawing/2014/main" id="{59705F42-9C91-4E1C-8F04-6DC0C28F2D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46" y="4133093"/>
            <a:ext cx="4314543" cy="209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46684-11F8-4301-9C2F-F753ECB49A1F}"/>
              </a:ext>
            </a:extLst>
          </p:cNvPr>
          <p:cNvSpPr txBox="1"/>
          <p:nvPr/>
        </p:nvSpPr>
        <p:spPr>
          <a:xfrm>
            <a:off x="3012499" y="4016447"/>
            <a:ext cx="450183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Now 11 years later, here in 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Halton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we currently pack and distribute bags of nutritious food to help feed </a:t>
            </a:r>
            <a:r>
              <a:rPr lang="en-CA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close to 1,000 children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from </a:t>
            </a:r>
            <a:r>
              <a:rPr lang="en-CA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over 600 families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every Friday.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F22B9-0D40-43A9-98C5-78C91EEA0061}"/>
              </a:ext>
            </a:extLst>
          </p:cNvPr>
          <p:cNvSpPr txBox="1"/>
          <p:nvPr/>
        </p:nvSpPr>
        <p:spPr>
          <a:xfrm>
            <a:off x="4241150" y="967751"/>
            <a:ext cx="658128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VOLUNTEER INTRODUCTION</a:t>
            </a:r>
            <a:endParaRPr kumimoji="0" lang="en-CA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0521C-95F5-4922-AD30-4E55F66699DE}"/>
              </a:ext>
            </a:extLst>
          </p:cNvPr>
          <p:cNvSpPr txBox="1"/>
          <p:nvPr/>
        </p:nvSpPr>
        <p:spPr>
          <a:xfrm>
            <a:off x="2892435" y="1905099"/>
            <a:ext cx="8377966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CA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10-year-old boy waited outside the locked doors of a school breakfast program. The program was to start at 8:15 and the child stood outside at 7:15 in the dark, in the cold and alone. </a:t>
            </a:r>
          </a:p>
          <a:p>
            <a:endParaRPr lang="en-C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explained he had not had any food on the weekend and was hungry. Could he please have some food? This child inspired the launch of the Food4Kids program,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not-for profit charity that began in 2012.  </a:t>
            </a:r>
            <a:endParaRPr kumimoji="0" lang="en-CA" sz="1800" b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E6AA70-E2B6-42C8-BB1E-CE3BACCFF969}"/>
              </a:ext>
            </a:extLst>
          </p:cNvPr>
          <p:cNvSpPr txBox="1"/>
          <p:nvPr/>
        </p:nvSpPr>
        <p:spPr>
          <a:xfrm>
            <a:off x="873180" y="5444040"/>
            <a:ext cx="646612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Volunteering opportunities are available in Burlington/Oakville, Milton and Halton Hills.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304253"/>
            <a:ext cx="12192000" cy="5950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22469"/>
            <a:ext cx="12192000" cy="45719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47636" y="6430479"/>
            <a:ext cx="117245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en-CA"/>
              <a:t>#weekendswithouthunger  #caringforothers  #nochildgoeshungry</a:t>
            </a:r>
          </a:p>
        </p:txBody>
      </p:sp>
      <p:pic>
        <p:nvPicPr>
          <p:cNvPr id="115" name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7" y="293417"/>
            <a:ext cx="3007301" cy="16611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677F2-CF12-48E2-8006-87544777C6D8}"/>
              </a:ext>
            </a:extLst>
          </p:cNvPr>
          <p:cNvSpPr txBox="1"/>
          <p:nvPr/>
        </p:nvSpPr>
        <p:spPr>
          <a:xfrm>
            <a:off x="3128902" y="1757128"/>
            <a:ext cx="8741691" cy="458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Volunteers are our most valuable resource, and we would not exist without them! All individuals who are qualified and meet requirements for a position are welcomed and needed.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And it’s as easy as Step 1, 2, 3…</a:t>
            </a:r>
          </a:p>
          <a:p>
            <a:pPr algn="ctr" fontAlgn="base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en-US" sz="1600" dirty="0"/>
              <a:t> </a:t>
            </a:r>
          </a:p>
          <a:p>
            <a:pPr fontAlgn="base"/>
            <a:r>
              <a:rPr lang="en-US" sz="1600" b="1" dirty="0"/>
              <a:t>Step 1 </a:t>
            </a:r>
            <a:r>
              <a:rPr lang="en-US" sz="1600" dirty="0"/>
              <a:t>- Fill out the online </a:t>
            </a:r>
            <a:r>
              <a:rPr lang="en-US" sz="1600" b="1" dirty="0">
                <a:hlinkClick r:id="rId4"/>
              </a:rPr>
              <a:t>Application Form</a:t>
            </a:r>
            <a:r>
              <a:rPr lang="en-US" sz="1600" b="1" dirty="0"/>
              <a:t>.  </a:t>
            </a:r>
            <a:r>
              <a:rPr lang="en-US" sz="1600" dirty="0"/>
              <a:t>All individuals who are qualified and meet minimum eligibility requirements for a position are welcomed and needed.  </a:t>
            </a:r>
            <a:r>
              <a:rPr lang="en-US" sz="1600" i="1" dirty="0"/>
              <a:t>Please note the minimum age requirement is 16 years.</a:t>
            </a:r>
          </a:p>
          <a:p>
            <a:pPr fontAlgn="base"/>
            <a:endParaRPr lang="en-US" sz="1600" i="1" dirty="0"/>
          </a:p>
          <a:p>
            <a:pPr fontAlgn="base"/>
            <a:r>
              <a:rPr lang="en-US" sz="1600" dirty="0"/>
              <a:t>As some duties put volunteers in direct contact with children at homes or schools, kindly note that some roles require providing Food4Kids with a valid </a:t>
            </a:r>
            <a:r>
              <a:rPr lang="en-US" sz="1600" b="1" dirty="0"/>
              <a:t>Vulnerable Sector Check </a:t>
            </a:r>
            <a:r>
              <a:rPr lang="en-US" sz="1600" dirty="0"/>
              <a:t>before you will be able to begin. It can be obtained by applying </a:t>
            </a:r>
            <a:r>
              <a:rPr lang="en-US" sz="1600" dirty="0">
                <a:hlinkClick r:id="rId5"/>
              </a:rPr>
              <a:t>HERE</a:t>
            </a:r>
            <a:r>
              <a:rPr lang="en-US" sz="1600" dirty="0"/>
              <a:t>. 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To keep in accordance, each year thereafter, you will be asked to sign an Offense Declaration form.</a:t>
            </a:r>
          </a:p>
          <a:p>
            <a:pPr fontAlgn="base"/>
            <a:endParaRPr lang="en-US" sz="1600" dirty="0"/>
          </a:p>
          <a:p>
            <a:pPr fontAlgn="base"/>
            <a:endParaRPr lang="en-US" sz="1600" dirty="0"/>
          </a:p>
          <a:p>
            <a:pPr fontAlgn="base"/>
            <a:r>
              <a:rPr lang="en-US" sz="1600" b="1" i="1" dirty="0"/>
              <a:t>​</a:t>
            </a:r>
            <a:endParaRPr lang="en-US" sz="1600" dirty="0"/>
          </a:p>
        </p:txBody>
      </p:sp>
      <p:pic>
        <p:nvPicPr>
          <p:cNvPr id="6" name="Picture 5" descr="A group of people in a warehouse&#10;&#10;Description automatically generated with low confidence">
            <a:extLst>
              <a:ext uri="{FF2B5EF4-FFF2-40B4-BE49-F238E27FC236}">
                <a16:creationId xmlns:a16="http://schemas.microsoft.com/office/drawing/2014/main" id="{432E6F13-2AFE-4AE6-B5F3-896551B4A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" y="1974325"/>
            <a:ext cx="2606316" cy="19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standing in a warehouse&#10;&#10;Description automatically generated with low confidence">
            <a:extLst>
              <a:ext uri="{FF2B5EF4-FFF2-40B4-BE49-F238E27FC236}">
                <a16:creationId xmlns:a16="http://schemas.microsoft.com/office/drawing/2014/main" id="{BC56C3E9-CE7A-400D-8E74-E8B3C1DC8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" y="4154291"/>
            <a:ext cx="2606316" cy="19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AF1996-3EFA-4630-9B9F-87205867CE82}"/>
              </a:ext>
            </a:extLst>
          </p:cNvPr>
          <p:cNvSpPr txBox="1"/>
          <p:nvPr/>
        </p:nvSpPr>
        <p:spPr>
          <a:xfrm>
            <a:off x="4303059" y="800841"/>
            <a:ext cx="606832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BECOMING A VOLUNTEER</a:t>
            </a:r>
            <a:endParaRPr kumimoji="0" lang="en-CA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90574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304253"/>
            <a:ext cx="12192000" cy="5950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22469"/>
            <a:ext cx="12192000" cy="45719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47636" y="6430479"/>
            <a:ext cx="117245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en-CA"/>
              <a:t>#weekendswithouthunger  #caringforothers  #nochildgoeshungry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677F2-CF12-48E2-8006-87544777C6D8}"/>
              </a:ext>
            </a:extLst>
          </p:cNvPr>
          <p:cNvSpPr txBox="1"/>
          <p:nvPr/>
        </p:nvSpPr>
        <p:spPr>
          <a:xfrm>
            <a:off x="4226859" y="1539645"/>
            <a:ext cx="7845277" cy="501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base"/>
            <a:r>
              <a:rPr lang="en-US" b="1" dirty="0"/>
              <a:t>Step 2 – Choose a role (or two or more) that’s right for you!</a:t>
            </a:r>
          </a:p>
          <a:p>
            <a:pPr fontAlgn="base"/>
            <a:endParaRPr lang="en-US" sz="1600" b="1" i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Packing food bags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School deliveries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Home deliveries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Grocery shopping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Packing support (Help restock the food, move crates and bins. Must be able to lift 25 lbs.)</a:t>
            </a:r>
            <a:endParaRPr lang="en-CA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Food drive sorting/Inventory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Special events (</a:t>
            </a:r>
            <a:r>
              <a:rPr lang="en-CA" dirty="0" err="1"/>
              <a:t>ie</a:t>
            </a:r>
            <a:r>
              <a:rPr lang="en-CA" dirty="0"/>
              <a:t>. Battle of the Chefs, Bottle Drives, Food Drives)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Fundraising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General help</a:t>
            </a:r>
          </a:p>
          <a:p>
            <a:pPr fontAlgn="base"/>
            <a:endParaRPr lang="en-US" sz="1600" dirty="0"/>
          </a:p>
        </p:txBody>
      </p:sp>
      <p:pic>
        <p:nvPicPr>
          <p:cNvPr id="6" name="Picture 5" descr="A group of people in a warehouse&#10;&#10;Description automatically generated with low confidence">
            <a:extLst>
              <a:ext uri="{FF2B5EF4-FFF2-40B4-BE49-F238E27FC236}">
                <a16:creationId xmlns:a16="http://schemas.microsoft.com/office/drawing/2014/main" id="{432E6F13-2AFE-4AE6-B5F3-896551B4A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" y="1974325"/>
            <a:ext cx="2606316" cy="19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standing in a warehouse&#10;&#10;Description automatically generated with low confidence">
            <a:extLst>
              <a:ext uri="{FF2B5EF4-FFF2-40B4-BE49-F238E27FC236}">
                <a16:creationId xmlns:a16="http://schemas.microsoft.com/office/drawing/2014/main" id="{BC56C3E9-CE7A-400D-8E74-E8B3C1DC8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" y="4154291"/>
            <a:ext cx="2606316" cy="19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AF1996-3EFA-4630-9B9F-87205867CE82}"/>
              </a:ext>
            </a:extLst>
          </p:cNvPr>
          <p:cNvSpPr txBox="1"/>
          <p:nvPr/>
        </p:nvSpPr>
        <p:spPr>
          <a:xfrm>
            <a:off x="4226859" y="698093"/>
            <a:ext cx="606832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BECOMING A VOLUNTEER</a:t>
            </a:r>
            <a:endParaRPr kumimoji="0" lang="en-CA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image1.jpeg">
            <a:extLst>
              <a:ext uri="{FF2B5EF4-FFF2-40B4-BE49-F238E27FC236}">
                <a16:creationId xmlns:a16="http://schemas.microsoft.com/office/drawing/2014/main" id="{3AF8FB63-F3BB-40F9-ADBA-1304B265F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57" y="293417"/>
            <a:ext cx="3007301" cy="16611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626646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304253"/>
            <a:ext cx="12192000" cy="5950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22469"/>
            <a:ext cx="12192000" cy="45719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47636" y="6430479"/>
            <a:ext cx="117245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en-CA"/>
              <a:t>#weekendswithouthunger  #caringforothers  #nochildgoeshungry</a:t>
            </a:r>
          </a:p>
        </p:txBody>
      </p:sp>
      <p:pic>
        <p:nvPicPr>
          <p:cNvPr id="115" name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7" y="194414"/>
            <a:ext cx="3181194" cy="17572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677F2-CF12-48E2-8006-87544777C6D8}"/>
              </a:ext>
            </a:extLst>
          </p:cNvPr>
          <p:cNvSpPr txBox="1"/>
          <p:nvPr/>
        </p:nvSpPr>
        <p:spPr>
          <a:xfrm>
            <a:off x="3330445" y="1835967"/>
            <a:ext cx="8741691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base"/>
            <a:r>
              <a:rPr lang="en-US" b="1" dirty="0"/>
              <a:t>Step 3 –Your completed application form will be directed to the applicable program coordinator in your area:</a:t>
            </a:r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US" dirty="0"/>
              <a:t>Burlington/Oakville</a:t>
            </a:r>
          </a:p>
          <a:p>
            <a:pPr fontAlgn="base"/>
            <a:r>
              <a:rPr lang="en-US" dirty="0">
                <a:hlinkClick r:id="rId4"/>
              </a:rPr>
              <a:t>jeannie@food4kidshalton.ca</a:t>
            </a:r>
            <a:r>
              <a:rPr lang="en-US" dirty="0"/>
              <a:t> </a:t>
            </a:r>
          </a:p>
          <a:p>
            <a:pPr fontAlgn="base"/>
            <a:r>
              <a:rPr lang="en-US" u="sng" dirty="0"/>
              <a:t>​</a:t>
            </a:r>
            <a:endParaRPr lang="en-US" dirty="0"/>
          </a:p>
          <a:p>
            <a:pPr fontAlgn="base"/>
            <a:r>
              <a:rPr lang="en-US" dirty="0"/>
              <a:t>Halton Hills</a:t>
            </a:r>
          </a:p>
          <a:p>
            <a:pPr fontAlgn="base"/>
            <a:r>
              <a:rPr lang="en-US" u="sng" dirty="0">
                <a:hlinkClick r:id="rId5"/>
              </a:rPr>
              <a:t>eva@food4kidshalton.ca</a:t>
            </a:r>
            <a:endParaRPr lang="en-US" dirty="0"/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US" dirty="0"/>
              <a:t>Milton</a:t>
            </a:r>
          </a:p>
          <a:p>
            <a:pPr fontAlgn="base"/>
            <a:r>
              <a:rPr lang="en-US" dirty="0">
                <a:hlinkClick r:id="rId6"/>
              </a:rPr>
              <a:t>stacey@food4kidshalton.ca</a:t>
            </a:r>
            <a:r>
              <a:rPr lang="en-US" dirty="0"/>
              <a:t> </a:t>
            </a:r>
          </a:p>
          <a:p>
            <a:pPr fontAlgn="base"/>
            <a:endParaRPr lang="en-US" u="sng" dirty="0"/>
          </a:p>
          <a:p>
            <a:pPr fontAlgn="base"/>
            <a:r>
              <a:rPr lang="en-US" dirty="0"/>
              <a:t>Once received the Coordinator will contact you to arrange a meeting to finalize getting you started.</a:t>
            </a:r>
            <a:endParaRPr lang="en-US" sz="1600" dirty="0"/>
          </a:p>
        </p:txBody>
      </p:sp>
      <p:pic>
        <p:nvPicPr>
          <p:cNvPr id="6" name="Picture 5" descr="A group of people in a warehouse&#10;&#10;Description automatically generated with low confidence">
            <a:extLst>
              <a:ext uri="{FF2B5EF4-FFF2-40B4-BE49-F238E27FC236}">
                <a16:creationId xmlns:a16="http://schemas.microsoft.com/office/drawing/2014/main" id="{432E6F13-2AFE-4AE6-B5F3-896551B4A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" y="1974325"/>
            <a:ext cx="2606316" cy="19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standing in a warehouse&#10;&#10;Description automatically generated with low confidence">
            <a:extLst>
              <a:ext uri="{FF2B5EF4-FFF2-40B4-BE49-F238E27FC236}">
                <a16:creationId xmlns:a16="http://schemas.microsoft.com/office/drawing/2014/main" id="{BC56C3E9-CE7A-400D-8E74-E8B3C1DC8A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7" y="4154291"/>
            <a:ext cx="2606316" cy="19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AF1996-3EFA-4630-9B9F-87205867CE82}"/>
              </a:ext>
            </a:extLst>
          </p:cNvPr>
          <p:cNvSpPr txBox="1"/>
          <p:nvPr/>
        </p:nvSpPr>
        <p:spPr>
          <a:xfrm>
            <a:off x="4798359" y="994415"/>
            <a:ext cx="606832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BECOMING A VOLUNTEER</a:t>
            </a:r>
            <a:endParaRPr kumimoji="0" lang="en-CA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5AB1-8113-4A09-AA7C-445ADCC6A88D}"/>
              </a:ext>
            </a:extLst>
          </p:cNvPr>
          <p:cNvSpPr txBox="1"/>
          <p:nvPr/>
        </p:nvSpPr>
        <p:spPr>
          <a:xfrm>
            <a:off x="4234102" y="5806281"/>
            <a:ext cx="663258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Thank you for supporting Food4Kids Halton!</a:t>
            </a:r>
            <a:endParaRPr kumimoji="0" lang="en-CA" sz="2400" b="1" i="0" u="none" strike="noStrike" cap="none" spc="0" normalizeH="0" baseline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780425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5ba56c-294f-4d6c-9f3b-2030c1aa620d" xsi:nil="true"/>
    <lcf76f155ced4ddcb4097134ff3c332f xmlns="0df66294-1978-406e-95aa-2572792c2f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3AA655E02FC48BAF48F62CE48EDE7" ma:contentTypeVersion="16" ma:contentTypeDescription="Create a new document." ma:contentTypeScope="" ma:versionID="934a034a24fbd4ce54d6856bc0b67a63">
  <xsd:schema xmlns:xsd="http://www.w3.org/2001/XMLSchema" xmlns:xs="http://www.w3.org/2001/XMLSchema" xmlns:p="http://schemas.microsoft.com/office/2006/metadata/properties" xmlns:ns2="0df66294-1978-406e-95aa-2572792c2f9a" xmlns:ns3="7f5ba56c-294f-4d6c-9f3b-2030c1aa620d" targetNamespace="http://schemas.microsoft.com/office/2006/metadata/properties" ma:root="true" ma:fieldsID="e0da7aa460813f47b5d695cacfecaacd" ns2:_="" ns3:_="">
    <xsd:import namespace="0df66294-1978-406e-95aa-2572792c2f9a"/>
    <xsd:import namespace="7f5ba56c-294f-4d6c-9f3b-2030c1aa6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66294-1978-406e-95aa-2572792c2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b17325a-0040-41b8-8e91-4ef9e5a8d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ba56c-294f-4d6c-9f3b-2030c1aa6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f887a-0d74-449a-8cff-d4521cc078c4}" ma:internalName="TaxCatchAll" ma:showField="CatchAllData" ma:web="7f5ba56c-294f-4d6c-9f3b-2030c1aa62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41AF2-F417-4E34-A048-C14B2ED238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AAB8D-ADD2-4852-9DF1-5BC1B00779E4}">
  <ds:schemaRefs>
    <ds:schemaRef ds:uri="http://schemas.microsoft.com/office/2006/metadata/properties"/>
    <ds:schemaRef ds:uri="http://schemas.microsoft.com/office/infopath/2007/PartnerControls"/>
    <ds:schemaRef ds:uri="7f5ba56c-294f-4d6c-9f3b-2030c1aa620d"/>
    <ds:schemaRef ds:uri="0df66294-1978-406e-95aa-2572792c2f9a"/>
  </ds:schemaRefs>
</ds:datastoreItem>
</file>

<file path=customXml/itemProps3.xml><?xml version="1.0" encoding="utf-8"?>
<ds:datastoreItem xmlns:ds="http://schemas.openxmlformats.org/officeDocument/2006/customXml" ds:itemID="{CE2E6E41-470B-4B44-9A46-AA3983D285E7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637</Words>
  <Application>Microsoft Office PowerPoint</Application>
  <PresentationFormat>Widescreen</PresentationFormat>
  <Paragraphs>74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Kabbash (F4KH)</dc:creator>
  <cp:lastModifiedBy>Lisa Hoekstra</cp:lastModifiedBy>
  <cp:revision>1</cp:revision>
  <cp:lastPrinted>2021-04-13T18:27:16Z</cp:lastPrinted>
  <dcterms:modified xsi:type="dcterms:W3CDTF">2023-01-05T16:10:28Z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0x01010005C3AA655E02FC48BAF48F62CE48EDE7</vt:lpwstr>
  </property>
  <property fmtid="{D5CDD505-2E9C-101B-9397-08002B2CF9AE}" pid="3" name="Order">
    <vt:r8>122800</vt:r8>
  </property>
  <property fmtid="{D5CDD505-2E9C-101B-9397-08002B2CF9AE}" pid="4" name="MediaServiceImageTags">
    <vt:lpwstr/>
  </property>
</Properties>
</file>